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bookmarkIdSeed="3">
  <p:sldMasterIdLst>
    <p:sldMasterId id="2147483648" r:id="rId1"/>
  </p:sldMasterIdLst>
  <p:sldIdLst>
    <p:sldId id="256" r:id="rId2"/>
    <p:sldId id="258" r:id="rId3"/>
    <p:sldId id="260" r:id="rId4"/>
    <p:sldId id="266" r:id="rId5"/>
    <p:sldId id="262" r:id="rId6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720F4-322B-4FAD-AC22-7D1DE3130877}" type="doc">
      <dgm:prSet loTypeId="urn:microsoft.com/office/officeart/2005/8/layout/chevron2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pPr rtl="1"/>
          <a:endParaRPr lang="he-IL"/>
        </a:p>
      </dgm:t>
    </dgm:pt>
    <dgm:pt modelId="{04B8D652-35EA-4937-ADBC-9F602C387247}">
      <dgm:prSet phldrT="[טקסט]"/>
      <dgm:spPr/>
      <dgm:t>
        <a:bodyPr/>
        <a:lstStyle/>
        <a:p>
          <a:pPr rtl="1"/>
          <a:r>
            <a:rPr lang="en-US" dirty="0"/>
            <a:t>Research</a:t>
          </a:r>
          <a:endParaRPr lang="he-IL" dirty="0"/>
        </a:p>
      </dgm:t>
    </dgm:pt>
    <dgm:pt modelId="{E19BEFF7-43BB-4A49-B1F4-BEE6054DE5F3}" type="parTrans" cxnId="{0A5E1074-0C79-4446-AFC8-BCD69E529B84}">
      <dgm:prSet/>
      <dgm:spPr/>
      <dgm:t>
        <a:bodyPr/>
        <a:lstStyle/>
        <a:p>
          <a:pPr rtl="1"/>
          <a:endParaRPr lang="he-IL"/>
        </a:p>
      </dgm:t>
    </dgm:pt>
    <dgm:pt modelId="{A9342886-455E-4A33-B4AB-6E7BA8043A06}" type="sibTrans" cxnId="{0A5E1074-0C79-4446-AFC8-BCD69E529B84}">
      <dgm:prSet/>
      <dgm:spPr/>
      <dgm:t>
        <a:bodyPr/>
        <a:lstStyle/>
        <a:p>
          <a:pPr rtl="1"/>
          <a:endParaRPr lang="he-IL"/>
        </a:p>
      </dgm:t>
    </dgm:pt>
    <dgm:pt modelId="{D9730EF6-903C-49E0-A8B5-6278C8D47C27}">
      <dgm:prSet phldrT="[טקסט]"/>
      <dgm:spPr/>
      <dgm:t>
        <a:bodyPr/>
        <a:lstStyle/>
        <a:p>
          <a:pPr rtl="1"/>
          <a:r>
            <a:rPr lang="en-US" dirty="0"/>
            <a:t>Approach</a:t>
          </a:r>
          <a:endParaRPr lang="he-IL" dirty="0"/>
        </a:p>
      </dgm:t>
    </dgm:pt>
    <dgm:pt modelId="{2B81A7FC-2A90-45E2-B7E6-8940E588A3F6}" type="parTrans" cxnId="{E42ACB74-D29E-4D54-986C-DF10CFC27637}">
      <dgm:prSet/>
      <dgm:spPr/>
      <dgm:t>
        <a:bodyPr/>
        <a:lstStyle/>
        <a:p>
          <a:pPr rtl="1"/>
          <a:endParaRPr lang="he-IL"/>
        </a:p>
      </dgm:t>
    </dgm:pt>
    <dgm:pt modelId="{CB9EE0CB-6454-4EAD-B5C9-310CAF042052}" type="sibTrans" cxnId="{E42ACB74-D29E-4D54-986C-DF10CFC27637}">
      <dgm:prSet/>
      <dgm:spPr/>
      <dgm:t>
        <a:bodyPr/>
        <a:lstStyle/>
        <a:p>
          <a:pPr rtl="1"/>
          <a:endParaRPr lang="he-IL"/>
        </a:p>
      </dgm:t>
    </dgm:pt>
    <dgm:pt modelId="{F2965768-DD3F-4545-98FD-6F32AC503236}">
      <dgm:prSet phldrT="[טקסט]" custT="1"/>
      <dgm:spPr/>
      <dgm:t>
        <a:bodyPr/>
        <a:lstStyle/>
        <a:p>
          <a:pPr algn="l" rtl="0"/>
          <a:r>
            <a:rPr lang="en-US" sz="2000" dirty="0"/>
            <a:t>Choosing a solution</a:t>
          </a:r>
          <a:endParaRPr lang="he-IL" sz="2000" dirty="0"/>
        </a:p>
      </dgm:t>
    </dgm:pt>
    <dgm:pt modelId="{78765A1F-99B5-43FA-B864-2081D2E80ED5}" type="parTrans" cxnId="{9E835092-A230-4BE4-9276-17EF48427DF6}">
      <dgm:prSet/>
      <dgm:spPr/>
      <dgm:t>
        <a:bodyPr/>
        <a:lstStyle/>
        <a:p>
          <a:pPr rtl="1"/>
          <a:endParaRPr lang="he-IL"/>
        </a:p>
      </dgm:t>
    </dgm:pt>
    <dgm:pt modelId="{691031E2-4821-4D72-BEC7-F52E046300DA}" type="sibTrans" cxnId="{9E835092-A230-4BE4-9276-17EF48427DF6}">
      <dgm:prSet/>
      <dgm:spPr/>
      <dgm:t>
        <a:bodyPr/>
        <a:lstStyle/>
        <a:p>
          <a:pPr rtl="1"/>
          <a:endParaRPr lang="he-IL"/>
        </a:p>
      </dgm:t>
    </dgm:pt>
    <dgm:pt modelId="{A6522089-91B6-43E7-8F21-7C5C9C0F309C}">
      <dgm:prSet phldrT="[טקסט]" custT="1"/>
      <dgm:spPr/>
      <dgm:t>
        <a:bodyPr/>
        <a:lstStyle/>
        <a:p>
          <a:pPr algn="l" rtl="0"/>
          <a:r>
            <a:rPr lang="en-US" sz="2000" dirty="0"/>
            <a:t>System design</a:t>
          </a:r>
          <a:endParaRPr lang="he-IL" sz="2000" dirty="0"/>
        </a:p>
      </dgm:t>
    </dgm:pt>
    <dgm:pt modelId="{90AF8DD3-3F4F-43DC-8F61-093575451858}" type="parTrans" cxnId="{92BED9BD-FBE2-4299-AD61-FBFCC637CC1B}">
      <dgm:prSet/>
      <dgm:spPr/>
      <dgm:t>
        <a:bodyPr/>
        <a:lstStyle/>
        <a:p>
          <a:pPr rtl="1"/>
          <a:endParaRPr lang="he-IL"/>
        </a:p>
      </dgm:t>
    </dgm:pt>
    <dgm:pt modelId="{C1ED0F14-4EDE-4CC9-837A-E8765AF30B93}" type="sibTrans" cxnId="{92BED9BD-FBE2-4299-AD61-FBFCC637CC1B}">
      <dgm:prSet/>
      <dgm:spPr/>
      <dgm:t>
        <a:bodyPr/>
        <a:lstStyle/>
        <a:p>
          <a:pPr rtl="1"/>
          <a:endParaRPr lang="he-IL"/>
        </a:p>
      </dgm:t>
    </dgm:pt>
    <dgm:pt modelId="{B8CB827A-F241-4E04-82C9-3A4D87977AA0}">
      <dgm:prSet phldrT="[טקסט]" custT="1"/>
      <dgm:spPr/>
      <dgm:t>
        <a:bodyPr/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Web development</a:t>
          </a:r>
          <a:endParaRPr lang="he-IL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486433C-6F83-4EC8-9AD2-4E4F3956C3B5}" type="parTrans" cxnId="{B849F39F-0EF0-4F3E-A44D-E0C2BEEF77A4}">
      <dgm:prSet/>
      <dgm:spPr/>
      <dgm:t>
        <a:bodyPr/>
        <a:lstStyle/>
        <a:p>
          <a:pPr rtl="1"/>
          <a:endParaRPr lang="he-IL"/>
        </a:p>
      </dgm:t>
    </dgm:pt>
    <dgm:pt modelId="{C5839229-812A-4885-AC19-7CCF3F352AA5}" type="sibTrans" cxnId="{B849F39F-0EF0-4F3E-A44D-E0C2BEEF77A4}">
      <dgm:prSet/>
      <dgm:spPr/>
      <dgm:t>
        <a:bodyPr/>
        <a:lstStyle/>
        <a:p>
          <a:pPr rtl="1"/>
          <a:endParaRPr lang="he-IL"/>
        </a:p>
      </dgm:t>
    </dgm:pt>
    <dgm:pt modelId="{E2C89A9B-CD1E-4A96-B455-6F9F9B4670DA}">
      <dgm:prSet phldrT="[טקסט]" custT="1"/>
      <dgm:spPr/>
      <dgm:t>
        <a:bodyPr/>
        <a:lstStyle/>
        <a:p>
          <a:pPr algn="l" rtl="0"/>
          <a:r>
            <a:rPr lang="en-US" sz="2000" dirty="0"/>
            <a:t>Learning the technologies required for development such as: Html, CSS, JS, React, Django</a:t>
          </a:r>
          <a:endParaRPr lang="he-IL" sz="2000" dirty="0"/>
        </a:p>
      </dgm:t>
    </dgm:pt>
    <dgm:pt modelId="{83E45014-C964-4FDD-A993-5B28B5D97275}" type="parTrans" cxnId="{80EF7255-BC48-48F5-AD8F-5AA7FDD128B7}">
      <dgm:prSet/>
      <dgm:spPr/>
      <dgm:t>
        <a:bodyPr/>
        <a:lstStyle/>
        <a:p>
          <a:pPr rtl="1"/>
          <a:endParaRPr lang="he-IL"/>
        </a:p>
      </dgm:t>
    </dgm:pt>
    <dgm:pt modelId="{7BA2FC82-E6B5-45F2-9BB9-C5C4EBBEC71A}" type="sibTrans" cxnId="{80EF7255-BC48-48F5-AD8F-5AA7FDD128B7}">
      <dgm:prSet/>
      <dgm:spPr/>
      <dgm:t>
        <a:bodyPr/>
        <a:lstStyle/>
        <a:p>
          <a:pPr rtl="1"/>
          <a:endParaRPr lang="he-IL"/>
        </a:p>
      </dgm:t>
    </dgm:pt>
    <dgm:pt modelId="{EBA2C328-CCB5-4945-AB04-7B612847B4C2}">
      <dgm:prSet phldrT="[טקסט]" custT="1"/>
      <dgm:spPr/>
      <dgm:t>
        <a:bodyPr/>
        <a:lstStyle/>
        <a:p>
          <a:pPr rtl="0"/>
          <a:r>
            <a:rPr lang="en-US" sz="2000" dirty="0"/>
            <a:t>Articles</a:t>
          </a:r>
          <a:endParaRPr lang="he-IL" sz="2000" dirty="0"/>
        </a:p>
      </dgm:t>
    </dgm:pt>
    <dgm:pt modelId="{CD4618A0-FF7C-4AA8-A4B0-614D66869B3A}" type="parTrans" cxnId="{8D280204-0967-4DF8-8D4E-D94E90605850}">
      <dgm:prSet/>
      <dgm:spPr/>
      <dgm:t>
        <a:bodyPr/>
        <a:lstStyle/>
        <a:p>
          <a:pPr rtl="1"/>
          <a:endParaRPr lang="he-IL"/>
        </a:p>
      </dgm:t>
    </dgm:pt>
    <dgm:pt modelId="{3C3DCA5C-09D9-421B-975C-B6135CB5B79A}" type="sibTrans" cxnId="{8D280204-0967-4DF8-8D4E-D94E90605850}">
      <dgm:prSet/>
      <dgm:spPr/>
      <dgm:t>
        <a:bodyPr/>
        <a:lstStyle/>
        <a:p>
          <a:pPr rtl="1"/>
          <a:endParaRPr lang="he-IL"/>
        </a:p>
      </dgm:t>
    </dgm:pt>
    <dgm:pt modelId="{EE3E00C6-4305-41FF-B893-C0EAC7721BA3}">
      <dgm:prSet phldrT="[טקסט]" custT="1"/>
      <dgm:spPr/>
      <dgm:t>
        <a:bodyPr/>
        <a:lstStyle/>
        <a:p>
          <a:pPr rtl="0"/>
          <a:r>
            <a:rPr lang="en-US" sz="2000" dirty="0"/>
            <a:t>Market research</a:t>
          </a:r>
          <a:endParaRPr lang="he-IL" sz="2000" dirty="0"/>
        </a:p>
      </dgm:t>
    </dgm:pt>
    <dgm:pt modelId="{C20100EB-6549-4036-8020-44152A7ADF16}" type="parTrans" cxnId="{3EB7FC91-F5E6-4952-A6A7-812C771A2395}">
      <dgm:prSet/>
      <dgm:spPr/>
      <dgm:t>
        <a:bodyPr/>
        <a:lstStyle/>
        <a:p>
          <a:pPr rtl="1"/>
          <a:endParaRPr lang="he-IL"/>
        </a:p>
      </dgm:t>
    </dgm:pt>
    <dgm:pt modelId="{1B7D1BB1-FA05-41CB-AF58-CB751ABB29A9}" type="sibTrans" cxnId="{3EB7FC91-F5E6-4952-A6A7-812C771A2395}">
      <dgm:prSet/>
      <dgm:spPr/>
      <dgm:t>
        <a:bodyPr/>
        <a:lstStyle/>
        <a:p>
          <a:pPr rtl="1"/>
          <a:endParaRPr lang="he-IL"/>
        </a:p>
      </dgm:t>
    </dgm:pt>
    <dgm:pt modelId="{EDB3D8C9-9622-49FD-B45B-064EEB2E82E0}">
      <dgm:prSet phldrT="[טקסט]" custT="1"/>
      <dgm:spPr/>
      <dgm:t>
        <a:bodyPr/>
        <a:lstStyle/>
        <a:p>
          <a:pPr rtl="0"/>
          <a:r>
            <a:rPr lang="en-US" sz="2000" dirty="0"/>
            <a:t>Survey</a:t>
          </a:r>
          <a:endParaRPr lang="he-IL" sz="2000" dirty="0"/>
        </a:p>
      </dgm:t>
    </dgm:pt>
    <dgm:pt modelId="{5E14C9CC-DD25-4966-95B2-67B05F143DE7}" type="parTrans" cxnId="{05CC56E2-9DC4-418A-A260-94F64F2D819A}">
      <dgm:prSet/>
      <dgm:spPr/>
      <dgm:t>
        <a:bodyPr/>
        <a:lstStyle/>
        <a:p>
          <a:pPr rtl="1"/>
          <a:endParaRPr lang="he-IL"/>
        </a:p>
      </dgm:t>
    </dgm:pt>
    <dgm:pt modelId="{1AA0EBF9-C24C-4D50-B7CF-742228A91C3E}" type="sibTrans" cxnId="{05CC56E2-9DC4-418A-A260-94F64F2D819A}">
      <dgm:prSet/>
      <dgm:spPr/>
      <dgm:t>
        <a:bodyPr/>
        <a:lstStyle/>
        <a:p>
          <a:pPr rtl="1"/>
          <a:endParaRPr lang="he-IL"/>
        </a:p>
      </dgm:t>
    </dgm:pt>
    <dgm:pt modelId="{7B6DAB9B-4E24-4D94-97BF-BC84DE417EDD}">
      <dgm:prSet phldrT="[טקסט]" custT="1"/>
      <dgm:spPr/>
      <dgm:t>
        <a:bodyPr/>
        <a:lstStyle/>
        <a:p>
          <a:pPr algn="l" rtl="0"/>
          <a:r>
            <a:rPr lang="en-US" sz="1800" dirty="0"/>
            <a:t>Implementation</a:t>
          </a:r>
          <a:endParaRPr lang="he-IL" sz="1100" dirty="0"/>
        </a:p>
      </dgm:t>
    </dgm:pt>
    <dgm:pt modelId="{281300C9-628A-483B-A562-F6B71321AA46}" type="parTrans" cxnId="{78AA8F17-BD09-48BE-8B63-57A6A8D080C5}">
      <dgm:prSet/>
      <dgm:spPr/>
      <dgm:t>
        <a:bodyPr/>
        <a:lstStyle/>
        <a:p>
          <a:pPr rtl="1"/>
          <a:endParaRPr lang="he-IL"/>
        </a:p>
      </dgm:t>
    </dgm:pt>
    <dgm:pt modelId="{8ABF1141-7B5D-4FA7-8576-79572BCB09C5}" type="sibTrans" cxnId="{78AA8F17-BD09-48BE-8B63-57A6A8D080C5}">
      <dgm:prSet/>
      <dgm:spPr/>
      <dgm:t>
        <a:bodyPr/>
        <a:lstStyle/>
        <a:p>
          <a:pPr rtl="1"/>
          <a:endParaRPr lang="he-IL"/>
        </a:p>
      </dgm:t>
    </dgm:pt>
    <dgm:pt modelId="{537096CF-3C43-4A34-93E4-B4B204D308A7}">
      <dgm:prSet phldrT="[טקסט]" custT="1"/>
      <dgm:spPr/>
      <dgm:t>
        <a:bodyPr/>
        <a:lstStyle/>
        <a:p>
          <a:pPr algn="l" rtl="0"/>
          <a:r>
            <a:rPr lang="en-US" sz="2000" dirty="0"/>
            <a:t>Tests</a:t>
          </a:r>
          <a:endParaRPr lang="he-IL" sz="2000" dirty="0"/>
        </a:p>
      </dgm:t>
    </dgm:pt>
    <dgm:pt modelId="{87AB17CE-A319-4384-B260-4DEB6F633CD2}" type="parTrans" cxnId="{C7EC03C8-0DF0-48EB-BE7C-6271FC845B09}">
      <dgm:prSet/>
      <dgm:spPr/>
      <dgm:t>
        <a:bodyPr/>
        <a:lstStyle/>
        <a:p>
          <a:pPr rtl="1"/>
          <a:endParaRPr lang="he-IL"/>
        </a:p>
      </dgm:t>
    </dgm:pt>
    <dgm:pt modelId="{15BFCF30-0621-409F-A392-BC8AB60CB2C3}" type="sibTrans" cxnId="{C7EC03C8-0DF0-48EB-BE7C-6271FC845B09}">
      <dgm:prSet/>
      <dgm:spPr/>
      <dgm:t>
        <a:bodyPr/>
        <a:lstStyle/>
        <a:p>
          <a:pPr rtl="1"/>
          <a:endParaRPr lang="he-IL"/>
        </a:p>
      </dgm:t>
    </dgm:pt>
    <dgm:pt modelId="{2D6FC233-CC50-4AD4-8DCA-F3DA1072DF91}">
      <dgm:prSet phldrT="[טקסט]" custT="1"/>
      <dgm:spPr/>
      <dgm:t>
        <a:bodyPr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Acceptance testing</a:t>
          </a:r>
          <a:endParaRPr lang="he-IL" sz="16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5E74F97-160E-49BE-B49A-473756335F83}" type="parTrans" cxnId="{014F8753-9227-49B7-A3DF-B64506966207}">
      <dgm:prSet/>
      <dgm:spPr/>
      <dgm:t>
        <a:bodyPr/>
        <a:lstStyle/>
        <a:p>
          <a:pPr rtl="1"/>
          <a:endParaRPr lang="he-IL"/>
        </a:p>
      </dgm:t>
    </dgm:pt>
    <dgm:pt modelId="{248BE1C9-2BDA-4D4B-935D-A37276EF880F}" type="sibTrans" cxnId="{014F8753-9227-49B7-A3DF-B64506966207}">
      <dgm:prSet/>
      <dgm:spPr/>
      <dgm:t>
        <a:bodyPr/>
        <a:lstStyle/>
        <a:p>
          <a:pPr rtl="1"/>
          <a:endParaRPr lang="he-IL"/>
        </a:p>
      </dgm:t>
    </dgm:pt>
    <dgm:pt modelId="{AE473CD3-3BEB-4A26-AA05-9A453DBBDA28}">
      <dgm:prSet phldrT="[טקסט]" custT="1"/>
      <dgm:spPr/>
      <dgm:t>
        <a:bodyPr/>
        <a:lstStyle/>
        <a:p>
          <a:pPr algn="l" rtl="0"/>
          <a:r>
            <a:rPr lang="en-US" sz="2000" dirty="0"/>
            <a:t>Code implementation</a:t>
          </a:r>
          <a:endParaRPr lang="he-IL" sz="2000" dirty="0"/>
        </a:p>
      </dgm:t>
    </dgm:pt>
    <dgm:pt modelId="{AB5D01A0-CFDE-4F0A-BF35-53AE785F4A55}" type="parTrans" cxnId="{58FA7C2C-5C64-4306-AD06-42985B261265}">
      <dgm:prSet/>
      <dgm:spPr/>
      <dgm:t>
        <a:bodyPr/>
        <a:lstStyle/>
        <a:p>
          <a:pPr rtl="1"/>
          <a:endParaRPr lang="he-IL"/>
        </a:p>
      </dgm:t>
    </dgm:pt>
    <dgm:pt modelId="{6E3C24A2-2950-40D0-B582-4BFA8388F099}" type="sibTrans" cxnId="{58FA7C2C-5C64-4306-AD06-42985B261265}">
      <dgm:prSet/>
      <dgm:spPr/>
      <dgm:t>
        <a:bodyPr/>
        <a:lstStyle/>
        <a:p>
          <a:pPr rtl="1"/>
          <a:endParaRPr lang="he-IL"/>
        </a:p>
      </dgm:t>
    </dgm:pt>
    <dgm:pt modelId="{4891B5C6-FA38-4AD9-A525-2561332388B5}">
      <dgm:prSet phldrT="[טקסט]" custT="1"/>
      <dgm:spPr/>
      <dgm:t>
        <a:bodyPr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Testing user experiences by 40 students</a:t>
          </a:r>
          <a:endParaRPr lang="he-IL" sz="18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01D512E2-A976-4A2A-A778-60306F0643F9}" type="parTrans" cxnId="{49F994A3-7476-4942-8C54-3E1372AE5B98}">
      <dgm:prSet/>
      <dgm:spPr/>
      <dgm:t>
        <a:bodyPr/>
        <a:lstStyle/>
        <a:p>
          <a:pPr rtl="1"/>
          <a:endParaRPr lang="he-IL"/>
        </a:p>
      </dgm:t>
    </dgm:pt>
    <dgm:pt modelId="{0EBDD027-AF89-4FC6-8C70-DDB08751756E}" type="sibTrans" cxnId="{49F994A3-7476-4942-8C54-3E1372AE5B98}">
      <dgm:prSet/>
      <dgm:spPr/>
      <dgm:t>
        <a:bodyPr/>
        <a:lstStyle/>
        <a:p>
          <a:pPr rtl="1"/>
          <a:endParaRPr lang="he-IL"/>
        </a:p>
      </dgm:t>
    </dgm:pt>
    <dgm:pt modelId="{76F31BEA-2E82-44F2-96F6-52BDEE67EC7A}">
      <dgm:prSet phldrT="[טקסט]" custT="1"/>
      <dgm:spPr/>
      <dgm:t>
        <a:bodyPr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Quality test for results</a:t>
          </a:r>
          <a:endParaRPr lang="he-IL" sz="20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FED4BE0D-E771-4833-A646-667DFCC2B812}" type="parTrans" cxnId="{436ABC45-552D-40D4-88EB-D5CC2211029E}">
      <dgm:prSet/>
      <dgm:spPr/>
      <dgm:t>
        <a:bodyPr/>
        <a:lstStyle/>
        <a:p>
          <a:pPr rtl="1"/>
          <a:endParaRPr lang="he-IL"/>
        </a:p>
      </dgm:t>
    </dgm:pt>
    <dgm:pt modelId="{3DE2019E-C98F-4DC5-A63B-825E0C2C245A}" type="sibTrans" cxnId="{436ABC45-552D-40D4-88EB-D5CC2211029E}">
      <dgm:prSet/>
      <dgm:spPr/>
      <dgm:t>
        <a:bodyPr/>
        <a:lstStyle/>
        <a:p>
          <a:pPr rtl="1"/>
          <a:endParaRPr lang="he-IL"/>
        </a:p>
      </dgm:t>
    </dgm:pt>
    <dgm:pt modelId="{FD77C20C-23D3-4156-B076-3228A84C45CD}" type="pres">
      <dgm:prSet presAssocID="{25A720F4-322B-4FAD-AC22-7D1DE3130877}" presName="linearFlow" presStyleCnt="0">
        <dgm:presLayoutVars>
          <dgm:dir/>
          <dgm:animLvl val="lvl"/>
          <dgm:resizeHandles val="exact"/>
        </dgm:presLayoutVars>
      </dgm:prSet>
      <dgm:spPr/>
    </dgm:pt>
    <dgm:pt modelId="{8406FB7A-4C62-4338-A29F-CF37F0A2FF89}" type="pres">
      <dgm:prSet presAssocID="{04B8D652-35EA-4937-ADBC-9F602C387247}" presName="composite" presStyleCnt="0"/>
      <dgm:spPr/>
    </dgm:pt>
    <dgm:pt modelId="{F8C590DF-D929-4249-903B-702F946D70DD}" type="pres">
      <dgm:prSet presAssocID="{04B8D652-35EA-4937-ADBC-9F602C38724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DA8BD11-D0B7-434C-B2A9-32EE55CE19A7}" type="pres">
      <dgm:prSet presAssocID="{04B8D652-35EA-4937-ADBC-9F602C387247}" presName="descendantText" presStyleLbl="alignAcc1" presStyleIdx="0" presStyleCnt="5" custScaleY="115520">
        <dgm:presLayoutVars>
          <dgm:bulletEnabled val="1"/>
        </dgm:presLayoutVars>
      </dgm:prSet>
      <dgm:spPr/>
    </dgm:pt>
    <dgm:pt modelId="{3A04C059-31F7-4BF4-90C4-72A102D5A503}" type="pres">
      <dgm:prSet presAssocID="{A9342886-455E-4A33-B4AB-6E7BA8043A06}" presName="sp" presStyleCnt="0"/>
      <dgm:spPr/>
    </dgm:pt>
    <dgm:pt modelId="{76D48AEA-461B-4624-8834-0C803A658FCE}" type="pres">
      <dgm:prSet presAssocID="{D9730EF6-903C-49E0-A8B5-6278C8D47C27}" presName="composite" presStyleCnt="0"/>
      <dgm:spPr/>
    </dgm:pt>
    <dgm:pt modelId="{286E8442-657C-4B1F-BC52-5F7B7DD0DF13}" type="pres">
      <dgm:prSet presAssocID="{D9730EF6-903C-49E0-A8B5-6278C8D47C2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4B49369-C7AF-4FD6-9F11-BD0C976DBDE0}" type="pres">
      <dgm:prSet presAssocID="{D9730EF6-903C-49E0-A8B5-6278C8D47C27}" presName="descendantText" presStyleLbl="alignAcc1" presStyleIdx="1" presStyleCnt="5">
        <dgm:presLayoutVars>
          <dgm:bulletEnabled val="1"/>
        </dgm:presLayoutVars>
      </dgm:prSet>
      <dgm:spPr/>
    </dgm:pt>
    <dgm:pt modelId="{4C5E179E-FD1B-42CF-813C-D30F13588CDB}" type="pres">
      <dgm:prSet presAssocID="{CB9EE0CB-6454-4EAD-B5C9-310CAF042052}" presName="sp" presStyleCnt="0"/>
      <dgm:spPr/>
    </dgm:pt>
    <dgm:pt modelId="{6A764A45-114F-44C4-93DE-8EE30E85C861}" type="pres">
      <dgm:prSet presAssocID="{B8CB827A-F241-4E04-82C9-3A4D87977AA0}" presName="composite" presStyleCnt="0"/>
      <dgm:spPr/>
    </dgm:pt>
    <dgm:pt modelId="{BA0366B6-7FD7-4F60-8B91-601B24A32027}" type="pres">
      <dgm:prSet presAssocID="{B8CB827A-F241-4E04-82C9-3A4D87977AA0}" presName="parentText" presStyleLbl="alignNode1" presStyleIdx="2" presStyleCnt="5" custLinFactNeighborX="-28235" custLinFactNeighborY="-1839">
        <dgm:presLayoutVars>
          <dgm:chMax val="1"/>
          <dgm:bulletEnabled val="1"/>
        </dgm:presLayoutVars>
      </dgm:prSet>
      <dgm:spPr/>
    </dgm:pt>
    <dgm:pt modelId="{6F063915-3EE6-44B7-A499-0EF2E00818D9}" type="pres">
      <dgm:prSet presAssocID="{B8CB827A-F241-4E04-82C9-3A4D87977AA0}" presName="descendantText" presStyleLbl="alignAcc1" presStyleIdx="2" presStyleCnt="5">
        <dgm:presLayoutVars>
          <dgm:bulletEnabled val="1"/>
        </dgm:presLayoutVars>
      </dgm:prSet>
      <dgm:spPr/>
    </dgm:pt>
    <dgm:pt modelId="{4A600F1C-777E-4693-844D-9809EA64BCB8}" type="pres">
      <dgm:prSet presAssocID="{C5839229-812A-4885-AC19-7CCF3F352AA5}" presName="sp" presStyleCnt="0"/>
      <dgm:spPr/>
    </dgm:pt>
    <dgm:pt modelId="{DEB5FAA3-47F5-4287-8123-6FCC8BB0CD2B}" type="pres">
      <dgm:prSet presAssocID="{7B6DAB9B-4E24-4D94-97BF-BC84DE417EDD}" presName="composite" presStyleCnt="0"/>
      <dgm:spPr/>
    </dgm:pt>
    <dgm:pt modelId="{C818DD3C-1948-43AD-94EA-DF27E93F8417}" type="pres">
      <dgm:prSet presAssocID="{7B6DAB9B-4E24-4D94-97BF-BC84DE417ED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33783BD5-E3FF-47D9-BD2F-0A758969B628}" type="pres">
      <dgm:prSet presAssocID="{7B6DAB9B-4E24-4D94-97BF-BC84DE417EDD}" presName="descendantText" presStyleLbl="alignAcc1" presStyleIdx="3" presStyleCnt="5">
        <dgm:presLayoutVars>
          <dgm:bulletEnabled val="1"/>
        </dgm:presLayoutVars>
      </dgm:prSet>
      <dgm:spPr/>
    </dgm:pt>
    <dgm:pt modelId="{789635E4-E003-446C-AC51-16C4E482238F}" type="pres">
      <dgm:prSet presAssocID="{8ABF1141-7B5D-4FA7-8576-79572BCB09C5}" presName="sp" presStyleCnt="0"/>
      <dgm:spPr/>
    </dgm:pt>
    <dgm:pt modelId="{CDAAB9FB-37D7-4741-AB72-AB8E34A07305}" type="pres">
      <dgm:prSet presAssocID="{2D6FC233-CC50-4AD4-8DCA-F3DA1072DF91}" presName="composite" presStyleCnt="0"/>
      <dgm:spPr/>
    </dgm:pt>
    <dgm:pt modelId="{27FBC49E-F1D3-462F-8554-09892F13B190}" type="pres">
      <dgm:prSet presAssocID="{2D6FC233-CC50-4AD4-8DCA-F3DA1072DF91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2FA56E42-7E66-4E7D-99F8-AA5AA14989F9}" type="pres">
      <dgm:prSet presAssocID="{2D6FC233-CC50-4AD4-8DCA-F3DA1072DF91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8D280204-0967-4DF8-8D4E-D94E90605850}" srcId="{04B8D652-35EA-4937-ADBC-9F602C387247}" destId="{EBA2C328-CCB5-4945-AB04-7B612847B4C2}" srcOrd="0" destOrd="0" parTransId="{CD4618A0-FF7C-4AA8-A4B0-614D66869B3A}" sibTransId="{3C3DCA5C-09D9-421B-975C-B6135CB5B79A}"/>
    <dgm:cxn modelId="{78AA8F17-BD09-48BE-8B63-57A6A8D080C5}" srcId="{25A720F4-322B-4FAD-AC22-7D1DE3130877}" destId="{7B6DAB9B-4E24-4D94-97BF-BC84DE417EDD}" srcOrd="3" destOrd="0" parTransId="{281300C9-628A-483B-A562-F6B71321AA46}" sibTransId="{8ABF1141-7B5D-4FA7-8576-79572BCB09C5}"/>
    <dgm:cxn modelId="{58FA7C2C-5C64-4306-AD06-42985B261265}" srcId="{7B6DAB9B-4E24-4D94-97BF-BC84DE417EDD}" destId="{AE473CD3-3BEB-4A26-AA05-9A453DBBDA28}" srcOrd="1" destOrd="0" parTransId="{AB5D01A0-CFDE-4F0A-BF35-53AE785F4A55}" sibTransId="{6E3C24A2-2950-40D0-B582-4BFA8388F099}"/>
    <dgm:cxn modelId="{6FA3BD3C-832C-4F3F-9066-B8D27D36DF18}" type="presOf" srcId="{25A720F4-322B-4FAD-AC22-7D1DE3130877}" destId="{FD77C20C-23D3-4156-B076-3228A84C45CD}" srcOrd="0" destOrd="0" presId="urn:microsoft.com/office/officeart/2005/8/layout/chevron2"/>
    <dgm:cxn modelId="{A005003F-99E2-4F3D-AC87-002E7B6092F7}" type="presOf" srcId="{EE3E00C6-4305-41FF-B893-C0EAC7721BA3}" destId="{BDA8BD11-D0B7-434C-B2A9-32EE55CE19A7}" srcOrd="0" destOrd="1" presId="urn:microsoft.com/office/officeart/2005/8/layout/chevron2"/>
    <dgm:cxn modelId="{A3884B63-CE51-4E8B-8705-C80BCD7C51EF}" type="presOf" srcId="{4891B5C6-FA38-4AD9-A525-2561332388B5}" destId="{2FA56E42-7E66-4E7D-99F8-AA5AA14989F9}" srcOrd="0" destOrd="0" presId="urn:microsoft.com/office/officeart/2005/8/layout/chevron2"/>
    <dgm:cxn modelId="{436ABC45-552D-40D4-88EB-D5CC2211029E}" srcId="{2D6FC233-CC50-4AD4-8DCA-F3DA1072DF91}" destId="{76F31BEA-2E82-44F2-96F6-52BDEE67EC7A}" srcOrd="1" destOrd="0" parTransId="{FED4BE0D-E771-4833-A646-667DFCC2B812}" sibTransId="{3DE2019E-C98F-4DC5-A63B-825E0C2C245A}"/>
    <dgm:cxn modelId="{718EB74F-8953-4379-8C81-A3E16FFF950C}" type="presOf" srcId="{537096CF-3C43-4A34-93E4-B4B204D308A7}" destId="{33783BD5-E3FF-47D9-BD2F-0A758969B628}" srcOrd="0" destOrd="0" presId="urn:microsoft.com/office/officeart/2005/8/layout/chevron2"/>
    <dgm:cxn modelId="{014F8753-9227-49B7-A3DF-B64506966207}" srcId="{25A720F4-322B-4FAD-AC22-7D1DE3130877}" destId="{2D6FC233-CC50-4AD4-8DCA-F3DA1072DF91}" srcOrd="4" destOrd="0" parTransId="{25E74F97-160E-49BE-B49A-473756335F83}" sibTransId="{248BE1C9-2BDA-4D4B-935D-A37276EF880F}"/>
    <dgm:cxn modelId="{0A5E1074-0C79-4446-AFC8-BCD69E529B84}" srcId="{25A720F4-322B-4FAD-AC22-7D1DE3130877}" destId="{04B8D652-35EA-4937-ADBC-9F602C387247}" srcOrd="0" destOrd="0" parTransId="{E19BEFF7-43BB-4A49-B1F4-BEE6054DE5F3}" sibTransId="{A9342886-455E-4A33-B4AB-6E7BA8043A06}"/>
    <dgm:cxn modelId="{E42ACB74-D29E-4D54-986C-DF10CFC27637}" srcId="{25A720F4-322B-4FAD-AC22-7D1DE3130877}" destId="{D9730EF6-903C-49E0-A8B5-6278C8D47C27}" srcOrd="1" destOrd="0" parTransId="{2B81A7FC-2A90-45E2-B7E6-8940E588A3F6}" sibTransId="{CB9EE0CB-6454-4EAD-B5C9-310CAF042052}"/>
    <dgm:cxn modelId="{80EF7255-BC48-48F5-AD8F-5AA7FDD128B7}" srcId="{B8CB827A-F241-4E04-82C9-3A4D87977AA0}" destId="{E2C89A9B-CD1E-4A96-B455-6F9F9B4670DA}" srcOrd="0" destOrd="0" parTransId="{83E45014-C964-4FDD-A993-5B28B5D97275}" sibTransId="{7BA2FC82-E6B5-45F2-9BB9-C5C4EBBEC71A}"/>
    <dgm:cxn modelId="{9D2B2B7A-D0B5-404A-8C33-C769A7118BD4}" type="presOf" srcId="{04B8D652-35EA-4937-ADBC-9F602C387247}" destId="{F8C590DF-D929-4249-903B-702F946D70DD}" srcOrd="0" destOrd="0" presId="urn:microsoft.com/office/officeart/2005/8/layout/chevron2"/>
    <dgm:cxn modelId="{3D6EA47C-B5A5-4D7D-8D84-0279C3861299}" type="presOf" srcId="{EBA2C328-CCB5-4945-AB04-7B612847B4C2}" destId="{BDA8BD11-D0B7-434C-B2A9-32EE55CE19A7}" srcOrd="0" destOrd="0" presId="urn:microsoft.com/office/officeart/2005/8/layout/chevron2"/>
    <dgm:cxn modelId="{2DAC0E7F-BA76-48E4-AEFF-2760F0CD5587}" type="presOf" srcId="{AE473CD3-3BEB-4A26-AA05-9A453DBBDA28}" destId="{33783BD5-E3FF-47D9-BD2F-0A758969B628}" srcOrd="0" destOrd="1" presId="urn:microsoft.com/office/officeart/2005/8/layout/chevron2"/>
    <dgm:cxn modelId="{F32F9D8B-77CC-4C41-845A-F433976A5646}" type="presOf" srcId="{EDB3D8C9-9622-49FD-B45B-064EEB2E82E0}" destId="{BDA8BD11-D0B7-434C-B2A9-32EE55CE19A7}" srcOrd="0" destOrd="2" presId="urn:microsoft.com/office/officeart/2005/8/layout/chevron2"/>
    <dgm:cxn modelId="{3EB7FC91-F5E6-4952-A6A7-812C771A2395}" srcId="{04B8D652-35EA-4937-ADBC-9F602C387247}" destId="{EE3E00C6-4305-41FF-B893-C0EAC7721BA3}" srcOrd="1" destOrd="0" parTransId="{C20100EB-6549-4036-8020-44152A7ADF16}" sibTransId="{1B7D1BB1-FA05-41CB-AF58-CB751ABB29A9}"/>
    <dgm:cxn modelId="{9E835092-A230-4BE4-9276-17EF48427DF6}" srcId="{D9730EF6-903C-49E0-A8B5-6278C8D47C27}" destId="{F2965768-DD3F-4545-98FD-6F32AC503236}" srcOrd="0" destOrd="0" parTransId="{78765A1F-99B5-43FA-B864-2081D2E80ED5}" sibTransId="{691031E2-4821-4D72-BEC7-F52E046300DA}"/>
    <dgm:cxn modelId="{479C129C-50E4-4A0D-B195-AD0AC926CE7C}" type="presOf" srcId="{7B6DAB9B-4E24-4D94-97BF-BC84DE417EDD}" destId="{C818DD3C-1948-43AD-94EA-DF27E93F8417}" srcOrd="0" destOrd="0" presId="urn:microsoft.com/office/officeart/2005/8/layout/chevron2"/>
    <dgm:cxn modelId="{B849F39F-0EF0-4F3E-A44D-E0C2BEEF77A4}" srcId="{25A720F4-322B-4FAD-AC22-7D1DE3130877}" destId="{B8CB827A-F241-4E04-82C9-3A4D87977AA0}" srcOrd="2" destOrd="0" parTransId="{8486433C-6F83-4EC8-9AD2-4E4F3956C3B5}" sibTransId="{C5839229-812A-4885-AC19-7CCF3F352AA5}"/>
    <dgm:cxn modelId="{49F994A3-7476-4942-8C54-3E1372AE5B98}" srcId="{2D6FC233-CC50-4AD4-8DCA-F3DA1072DF91}" destId="{4891B5C6-FA38-4AD9-A525-2561332388B5}" srcOrd="0" destOrd="0" parTransId="{01D512E2-A976-4A2A-A778-60306F0643F9}" sibTransId="{0EBDD027-AF89-4FC6-8C70-DDB08751756E}"/>
    <dgm:cxn modelId="{92BED9BD-FBE2-4299-AD61-FBFCC637CC1B}" srcId="{D9730EF6-903C-49E0-A8B5-6278C8D47C27}" destId="{A6522089-91B6-43E7-8F21-7C5C9C0F309C}" srcOrd="1" destOrd="0" parTransId="{90AF8DD3-3F4F-43DC-8F61-093575451858}" sibTransId="{C1ED0F14-4EDE-4CC9-837A-E8765AF30B93}"/>
    <dgm:cxn modelId="{50CFDDBF-F34D-4BBE-942B-5E73E180F280}" type="presOf" srcId="{F2965768-DD3F-4545-98FD-6F32AC503236}" destId="{44B49369-C7AF-4FD6-9F11-BD0C976DBDE0}" srcOrd="0" destOrd="0" presId="urn:microsoft.com/office/officeart/2005/8/layout/chevron2"/>
    <dgm:cxn modelId="{C7EC03C8-0DF0-48EB-BE7C-6271FC845B09}" srcId="{7B6DAB9B-4E24-4D94-97BF-BC84DE417EDD}" destId="{537096CF-3C43-4A34-93E4-B4B204D308A7}" srcOrd="0" destOrd="0" parTransId="{87AB17CE-A319-4384-B260-4DEB6F633CD2}" sibTransId="{15BFCF30-0621-409F-A392-BC8AB60CB2C3}"/>
    <dgm:cxn modelId="{9D87A4CC-347F-4D7D-8476-C33D4A29F7E8}" type="presOf" srcId="{D9730EF6-903C-49E0-A8B5-6278C8D47C27}" destId="{286E8442-657C-4B1F-BC52-5F7B7DD0DF13}" srcOrd="0" destOrd="0" presId="urn:microsoft.com/office/officeart/2005/8/layout/chevron2"/>
    <dgm:cxn modelId="{0898C6E1-ED45-4155-9757-59E274A6A731}" type="presOf" srcId="{A6522089-91B6-43E7-8F21-7C5C9C0F309C}" destId="{44B49369-C7AF-4FD6-9F11-BD0C976DBDE0}" srcOrd="0" destOrd="1" presId="urn:microsoft.com/office/officeart/2005/8/layout/chevron2"/>
    <dgm:cxn modelId="{05CC56E2-9DC4-418A-A260-94F64F2D819A}" srcId="{04B8D652-35EA-4937-ADBC-9F602C387247}" destId="{EDB3D8C9-9622-49FD-B45B-064EEB2E82E0}" srcOrd="2" destOrd="0" parTransId="{5E14C9CC-DD25-4966-95B2-67B05F143DE7}" sibTransId="{1AA0EBF9-C24C-4D50-B7CF-742228A91C3E}"/>
    <dgm:cxn modelId="{30A77FF1-DA8F-4952-A43D-6CB431BFB246}" type="presOf" srcId="{76F31BEA-2E82-44F2-96F6-52BDEE67EC7A}" destId="{2FA56E42-7E66-4E7D-99F8-AA5AA14989F9}" srcOrd="0" destOrd="1" presId="urn:microsoft.com/office/officeart/2005/8/layout/chevron2"/>
    <dgm:cxn modelId="{94B5F0F6-FB2A-4988-A7E4-077AF547BB02}" type="presOf" srcId="{E2C89A9B-CD1E-4A96-B455-6F9F9B4670DA}" destId="{6F063915-3EE6-44B7-A499-0EF2E00818D9}" srcOrd="0" destOrd="0" presId="urn:microsoft.com/office/officeart/2005/8/layout/chevron2"/>
    <dgm:cxn modelId="{81EED2F9-9DB4-451E-8DC5-8A2141258915}" type="presOf" srcId="{2D6FC233-CC50-4AD4-8DCA-F3DA1072DF91}" destId="{27FBC49E-F1D3-462F-8554-09892F13B190}" srcOrd="0" destOrd="0" presId="urn:microsoft.com/office/officeart/2005/8/layout/chevron2"/>
    <dgm:cxn modelId="{9A4839FA-BF94-4907-B000-0A231AF992F8}" type="presOf" srcId="{B8CB827A-F241-4E04-82C9-3A4D87977AA0}" destId="{BA0366B6-7FD7-4F60-8B91-601B24A32027}" srcOrd="0" destOrd="0" presId="urn:microsoft.com/office/officeart/2005/8/layout/chevron2"/>
    <dgm:cxn modelId="{5333A73B-F20E-4326-B19A-2535D3B28FA1}" type="presParOf" srcId="{FD77C20C-23D3-4156-B076-3228A84C45CD}" destId="{8406FB7A-4C62-4338-A29F-CF37F0A2FF89}" srcOrd="0" destOrd="0" presId="urn:microsoft.com/office/officeart/2005/8/layout/chevron2"/>
    <dgm:cxn modelId="{FC589F91-D8CE-4EE7-BBBD-F60B8777E6DC}" type="presParOf" srcId="{8406FB7A-4C62-4338-A29F-CF37F0A2FF89}" destId="{F8C590DF-D929-4249-903B-702F946D70DD}" srcOrd="0" destOrd="0" presId="urn:microsoft.com/office/officeart/2005/8/layout/chevron2"/>
    <dgm:cxn modelId="{FC86C44B-54AD-4F29-B53B-8C5BB4529EE1}" type="presParOf" srcId="{8406FB7A-4C62-4338-A29F-CF37F0A2FF89}" destId="{BDA8BD11-D0B7-434C-B2A9-32EE55CE19A7}" srcOrd="1" destOrd="0" presId="urn:microsoft.com/office/officeart/2005/8/layout/chevron2"/>
    <dgm:cxn modelId="{F9288C16-F2ED-42C0-86BB-B4559B330319}" type="presParOf" srcId="{FD77C20C-23D3-4156-B076-3228A84C45CD}" destId="{3A04C059-31F7-4BF4-90C4-72A102D5A503}" srcOrd="1" destOrd="0" presId="urn:microsoft.com/office/officeart/2005/8/layout/chevron2"/>
    <dgm:cxn modelId="{6183A0CA-C671-45EF-BE45-C4E638EE657C}" type="presParOf" srcId="{FD77C20C-23D3-4156-B076-3228A84C45CD}" destId="{76D48AEA-461B-4624-8834-0C803A658FCE}" srcOrd="2" destOrd="0" presId="urn:microsoft.com/office/officeart/2005/8/layout/chevron2"/>
    <dgm:cxn modelId="{341175C0-ECB0-42FC-9810-428A1F4B2EBF}" type="presParOf" srcId="{76D48AEA-461B-4624-8834-0C803A658FCE}" destId="{286E8442-657C-4B1F-BC52-5F7B7DD0DF13}" srcOrd="0" destOrd="0" presId="urn:microsoft.com/office/officeart/2005/8/layout/chevron2"/>
    <dgm:cxn modelId="{F40A4B95-8C59-418A-B3B0-82F54DD7183C}" type="presParOf" srcId="{76D48AEA-461B-4624-8834-0C803A658FCE}" destId="{44B49369-C7AF-4FD6-9F11-BD0C976DBDE0}" srcOrd="1" destOrd="0" presId="urn:microsoft.com/office/officeart/2005/8/layout/chevron2"/>
    <dgm:cxn modelId="{3A1D8CEA-27B1-41C8-A785-32C141A69204}" type="presParOf" srcId="{FD77C20C-23D3-4156-B076-3228A84C45CD}" destId="{4C5E179E-FD1B-42CF-813C-D30F13588CDB}" srcOrd="3" destOrd="0" presId="urn:microsoft.com/office/officeart/2005/8/layout/chevron2"/>
    <dgm:cxn modelId="{2A9F2097-043E-4890-AC59-D19EF1F537ED}" type="presParOf" srcId="{FD77C20C-23D3-4156-B076-3228A84C45CD}" destId="{6A764A45-114F-44C4-93DE-8EE30E85C861}" srcOrd="4" destOrd="0" presId="urn:microsoft.com/office/officeart/2005/8/layout/chevron2"/>
    <dgm:cxn modelId="{2C952918-646E-41DC-88C1-3C2B3F991559}" type="presParOf" srcId="{6A764A45-114F-44C4-93DE-8EE30E85C861}" destId="{BA0366B6-7FD7-4F60-8B91-601B24A32027}" srcOrd="0" destOrd="0" presId="urn:microsoft.com/office/officeart/2005/8/layout/chevron2"/>
    <dgm:cxn modelId="{7BD103BD-40E4-4DFE-B2D4-5ED014739F6E}" type="presParOf" srcId="{6A764A45-114F-44C4-93DE-8EE30E85C861}" destId="{6F063915-3EE6-44B7-A499-0EF2E00818D9}" srcOrd="1" destOrd="0" presId="urn:microsoft.com/office/officeart/2005/8/layout/chevron2"/>
    <dgm:cxn modelId="{6609315C-E21B-4EA1-91BD-84CB9E7BC6D4}" type="presParOf" srcId="{FD77C20C-23D3-4156-B076-3228A84C45CD}" destId="{4A600F1C-777E-4693-844D-9809EA64BCB8}" srcOrd="5" destOrd="0" presId="urn:microsoft.com/office/officeart/2005/8/layout/chevron2"/>
    <dgm:cxn modelId="{FDCB11FA-CF95-4E15-8AB9-EC436855370B}" type="presParOf" srcId="{FD77C20C-23D3-4156-B076-3228A84C45CD}" destId="{DEB5FAA3-47F5-4287-8123-6FCC8BB0CD2B}" srcOrd="6" destOrd="0" presId="urn:microsoft.com/office/officeart/2005/8/layout/chevron2"/>
    <dgm:cxn modelId="{0AE1779B-E9CD-4671-A396-58B4C6D4FFFB}" type="presParOf" srcId="{DEB5FAA3-47F5-4287-8123-6FCC8BB0CD2B}" destId="{C818DD3C-1948-43AD-94EA-DF27E93F8417}" srcOrd="0" destOrd="0" presId="urn:microsoft.com/office/officeart/2005/8/layout/chevron2"/>
    <dgm:cxn modelId="{EA55B1AE-127B-4948-B6E4-9CBCEC1BF2C9}" type="presParOf" srcId="{DEB5FAA3-47F5-4287-8123-6FCC8BB0CD2B}" destId="{33783BD5-E3FF-47D9-BD2F-0A758969B628}" srcOrd="1" destOrd="0" presId="urn:microsoft.com/office/officeart/2005/8/layout/chevron2"/>
    <dgm:cxn modelId="{5F3A8F8A-9C4E-4018-8217-6EE65EBF5200}" type="presParOf" srcId="{FD77C20C-23D3-4156-B076-3228A84C45CD}" destId="{789635E4-E003-446C-AC51-16C4E482238F}" srcOrd="7" destOrd="0" presId="urn:microsoft.com/office/officeart/2005/8/layout/chevron2"/>
    <dgm:cxn modelId="{6432E1F8-AA4D-4C68-95AF-6CAF6D28C8B2}" type="presParOf" srcId="{FD77C20C-23D3-4156-B076-3228A84C45CD}" destId="{CDAAB9FB-37D7-4741-AB72-AB8E34A07305}" srcOrd="8" destOrd="0" presId="urn:microsoft.com/office/officeart/2005/8/layout/chevron2"/>
    <dgm:cxn modelId="{C9B923FC-01D6-40A9-92C2-A79B39DF5185}" type="presParOf" srcId="{CDAAB9FB-37D7-4741-AB72-AB8E34A07305}" destId="{27FBC49E-F1D3-462F-8554-09892F13B190}" srcOrd="0" destOrd="0" presId="urn:microsoft.com/office/officeart/2005/8/layout/chevron2"/>
    <dgm:cxn modelId="{1C08099C-8D20-4DF9-85E7-5D63F65FE834}" type="presParOf" srcId="{CDAAB9FB-37D7-4741-AB72-AB8E34A07305}" destId="{2FA56E42-7E66-4E7D-99F8-AA5AA14989F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590DF-D929-4249-903B-702F946D70DD}">
      <dsp:nvSpPr>
        <dsp:cNvPr id="0" name=""/>
        <dsp:cNvSpPr/>
      </dsp:nvSpPr>
      <dsp:spPr>
        <a:xfrm rot="5400000">
          <a:off x="-182073" y="247603"/>
          <a:ext cx="1213821" cy="84967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Research</a:t>
          </a:r>
          <a:endParaRPr lang="he-IL" sz="1600" kern="1200" dirty="0"/>
        </a:p>
      </dsp:txBody>
      <dsp:txXfrm rot="-5400000">
        <a:off x="1" y="490368"/>
        <a:ext cx="849675" cy="364146"/>
      </dsp:txXfrm>
    </dsp:sp>
    <dsp:sp modelId="{BDA8BD11-D0B7-434C-B2A9-32EE55CE19A7}">
      <dsp:nvSpPr>
        <dsp:cNvPr id="0" name=""/>
        <dsp:cNvSpPr/>
      </dsp:nvSpPr>
      <dsp:spPr>
        <a:xfrm rot="5400000">
          <a:off x="5412304" y="-4558323"/>
          <a:ext cx="911434" cy="1003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Articles</a:t>
          </a:r>
          <a:endParaRPr lang="he-IL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Market research</a:t>
          </a:r>
          <a:endParaRPr lang="he-IL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Survey</a:t>
          </a:r>
          <a:endParaRPr lang="he-IL" sz="2000" kern="1200" dirty="0"/>
        </a:p>
      </dsp:txBody>
      <dsp:txXfrm rot="-5400000">
        <a:off x="849676" y="48798"/>
        <a:ext cx="9992199" cy="822448"/>
      </dsp:txXfrm>
    </dsp:sp>
    <dsp:sp modelId="{286E8442-657C-4B1F-BC52-5F7B7DD0DF13}">
      <dsp:nvSpPr>
        <dsp:cNvPr id="0" name=""/>
        <dsp:cNvSpPr/>
      </dsp:nvSpPr>
      <dsp:spPr>
        <a:xfrm rot="5400000">
          <a:off x="-182073" y="1346972"/>
          <a:ext cx="1213821" cy="849675"/>
        </a:xfrm>
        <a:prstGeom prst="chevron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Approach</a:t>
          </a:r>
          <a:endParaRPr lang="he-IL" sz="1600" kern="1200" dirty="0"/>
        </a:p>
      </dsp:txBody>
      <dsp:txXfrm rot="-5400000">
        <a:off x="1" y="1589737"/>
        <a:ext cx="849675" cy="364146"/>
      </dsp:txXfrm>
    </dsp:sp>
    <dsp:sp modelId="{44B49369-C7AF-4FD6-9F11-BD0C976DBDE0}">
      <dsp:nvSpPr>
        <dsp:cNvPr id="0" name=""/>
        <dsp:cNvSpPr/>
      </dsp:nvSpPr>
      <dsp:spPr>
        <a:xfrm rot="5400000">
          <a:off x="5473529" y="-3458954"/>
          <a:ext cx="788984" cy="1003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Choosing a solution</a:t>
          </a:r>
          <a:endParaRPr lang="he-IL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System design</a:t>
          </a:r>
          <a:endParaRPr lang="he-IL" sz="2000" kern="1200" dirty="0"/>
        </a:p>
      </dsp:txBody>
      <dsp:txXfrm rot="-5400000">
        <a:off x="849676" y="1203414"/>
        <a:ext cx="9998177" cy="711954"/>
      </dsp:txXfrm>
    </dsp:sp>
    <dsp:sp modelId="{BA0366B6-7FD7-4F60-8B91-601B24A32027}">
      <dsp:nvSpPr>
        <dsp:cNvPr id="0" name=""/>
        <dsp:cNvSpPr/>
      </dsp:nvSpPr>
      <dsp:spPr>
        <a:xfrm rot="5400000">
          <a:off x="-182073" y="2424019"/>
          <a:ext cx="1213821" cy="849675"/>
        </a:xfrm>
        <a:prstGeom prst="chevron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Web development</a:t>
          </a:r>
          <a:endParaRPr lang="he-IL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1" y="2666784"/>
        <a:ext cx="849675" cy="364146"/>
      </dsp:txXfrm>
    </dsp:sp>
    <dsp:sp modelId="{6F063915-3EE6-44B7-A499-0EF2E00818D9}">
      <dsp:nvSpPr>
        <dsp:cNvPr id="0" name=""/>
        <dsp:cNvSpPr/>
      </dsp:nvSpPr>
      <dsp:spPr>
        <a:xfrm rot="5400000">
          <a:off x="5473322" y="-2359378"/>
          <a:ext cx="789398" cy="1003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Learning the technologies required for development such as: Html, CSS, JS, React, Django</a:t>
          </a:r>
          <a:endParaRPr lang="he-IL" sz="2000" kern="1200" dirty="0"/>
        </a:p>
      </dsp:txBody>
      <dsp:txXfrm rot="-5400000">
        <a:off x="849676" y="2302803"/>
        <a:ext cx="9998157" cy="712328"/>
      </dsp:txXfrm>
    </dsp:sp>
    <dsp:sp modelId="{C818DD3C-1948-43AD-94EA-DF27E93F8417}">
      <dsp:nvSpPr>
        <dsp:cNvPr id="0" name=""/>
        <dsp:cNvSpPr/>
      </dsp:nvSpPr>
      <dsp:spPr>
        <a:xfrm rot="5400000">
          <a:off x="-182073" y="3545711"/>
          <a:ext cx="1213821" cy="849675"/>
        </a:xfrm>
        <a:prstGeom prst="chevron">
          <a:avLst/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Implementation</a:t>
          </a:r>
          <a:endParaRPr lang="he-IL" sz="1100" kern="1200" dirty="0"/>
        </a:p>
      </dsp:txBody>
      <dsp:txXfrm rot="-5400000">
        <a:off x="1" y="3788476"/>
        <a:ext cx="849675" cy="364146"/>
      </dsp:txXfrm>
    </dsp:sp>
    <dsp:sp modelId="{33783BD5-E3FF-47D9-BD2F-0A758969B628}">
      <dsp:nvSpPr>
        <dsp:cNvPr id="0" name=""/>
        <dsp:cNvSpPr/>
      </dsp:nvSpPr>
      <dsp:spPr>
        <a:xfrm rot="5400000">
          <a:off x="5473529" y="-1260216"/>
          <a:ext cx="788984" cy="1003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Tests</a:t>
          </a:r>
          <a:endParaRPr lang="he-IL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Code implementation</a:t>
          </a:r>
          <a:endParaRPr lang="he-IL" sz="2000" kern="1200" dirty="0"/>
        </a:p>
      </dsp:txBody>
      <dsp:txXfrm rot="-5400000">
        <a:off x="849676" y="3402152"/>
        <a:ext cx="9998177" cy="711954"/>
      </dsp:txXfrm>
    </dsp:sp>
    <dsp:sp modelId="{27FBC49E-F1D3-462F-8554-09892F13B190}">
      <dsp:nvSpPr>
        <dsp:cNvPr id="0" name=""/>
        <dsp:cNvSpPr/>
      </dsp:nvSpPr>
      <dsp:spPr>
        <a:xfrm rot="5400000">
          <a:off x="-182073" y="4645080"/>
          <a:ext cx="1213821" cy="849675"/>
        </a:xfrm>
        <a:prstGeom prst="chevron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Acceptance testing</a:t>
          </a:r>
          <a:endParaRPr lang="he-IL" sz="16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1" y="4887845"/>
        <a:ext cx="849675" cy="364146"/>
      </dsp:txXfrm>
    </dsp:sp>
    <dsp:sp modelId="{2FA56E42-7E66-4E7D-99F8-AA5AA14989F9}">
      <dsp:nvSpPr>
        <dsp:cNvPr id="0" name=""/>
        <dsp:cNvSpPr/>
      </dsp:nvSpPr>
      <dsp:spPr>
        <a:xfrm rot="5400000">
          <a:off x="5473529" y="-160847"/>
          <a:ext cx="788984" cy="1003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Testing user experiences by 40 students</a:t>
          </a:r>
          <a:endParaRPr lang="he-IL" sz="18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Quality test for results</a:t>
          </a:r>
          <a:endParaRPr lang="he-IL" sz="20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49676" y="4501521"/>
        <a:ext cx="9998177" cy="711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0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2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6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6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9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435DE-4C39-4197-B94F-514C35AD519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1F29-97AD-44F1-A65C-8B7E1BC3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של תמונה 4" descr="תמונה שמכילה אדם, עמידה, מקורה, איש&#10;&#10;התיאור נוצר באופן אוטומטי">
            <a:extLst>
              <a:ext uri="{FF2B5EF4-FFF2-40B4-BE49-F238E27FC236}">
                <a16:creationId xmlns:a16="http://schemas.microsoft.com/office/drawing/2014/main" id="{9C44DD0F-7913-4FE4-9D51-1E3F41A7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93" b="82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1993419" y="0"/>
            <a:ext cx="7916216" cy="79248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300" b="1" dirty="0">
                <a:latin typeface="Calibri" panose="020F0502020204030204" pitchFamily="34" charset="0"/>
                <a:cs typeface="Calibri" panose="020F0502020204030204" pitchFamily="34" charset="0"/>
              </a:rPr>
              <a:t>FAIR DIVISION</a:t>
            </a:r>
            <a:r>
              <a:rPr lang="en-US" sz="43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</a:rPr>
              <a:t> - 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400" dirty="0"/>
          </a:p>
          <a:p>
            <a:r>
              <a:rPr lang="en-US" sz="4400" dirty="0"/>
              <a:t>Fair Division </a:t>
            </a:r>
            <a:r>
              <a:rPr lang="en-US" sz="3200" dirty="0"/>
              <a:t>- of elective courses</a:t>
            </a:r>
            <a:endParaRPr lang="he-I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86715" y="5758077"/>
            <a:ext cx="2433253" cy="48517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יוסף שטיין</a:t>
            </a:r>
            <a:endParaRPr lang="he-IL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4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9672033" y="5793268"/>
            <a:ext cx="2433253" cy="48517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איתי שמחייב</a:t>
            </a:r>
            <a:endParaRPr lang="he-IL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5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5319827" y="5783829"/>
            <a:ext cx="2433253" cy="485176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ליהיא בלפר</a:t>
            </a:r>
            <a:endParaRPr lang="he-IL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6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8705263" y="978839"/>
            <a:ext cx="3486737" cy="6595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מנחה: אראל סגל הלוי</a:t>
            </a:r>
          </a:p>
        </p:txBody>
      </p:sp>
      <p:sp>
        <p:nvSpPr>
          <p:cNvPr id="19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1993419" y="3070674"/>
            <a:ext cx="8895241" cy="229243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algn="just" rtl="0"/>
            <a:endParaRPr lang="en-US" dirty="0"/>
          </a:p>
          <a:p>
            <a:pPr algn="just" rtl="0"/>
            <a:r>
              <a:rPr lang="en-US" dirty="0"/>
              <a:t>Our goal :</a:t>
            </a:r>
          </a:p>
          <a:p>
            <a:pPr algn="just" rtl="0"/>
            <a:r>
              <a:rPr lang="en-US" sz="3600" dirty="0"/>
              <a:t>Develop a system that will perform a fair       division of elective courses for the students. </a:t>
            </a:r>
          </a:p>
          <a:p>
            <a:endParaRPr lang="en-US" dirty="0"/>
          </a:p>
        </p:txBody>
      </p:sp>
      <p:pic>
        <p:nvPicPr>
          <p:cNvPr id="20" name="תמונה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9"/>
            <a:ext cx="1071234" cy="9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DD7F2B-3EED-452B-8470-F2E38E61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00" y="0"/>
            <a:ext cx="12221600" cy="8141225"/>
          </a:xfrm>
          <a:prstGeom prst="rect">
            <a:avLst/>
          </a:prstGeom>
        </p:spPr>
      </p:pic>
      <p:sp>
        <p:nvSpPr>
          <p:cNvPr id="9" name="מציין מיקום תוכן 5">
            <a:extLst>
              <a:ext uri="{FF2B5EF4-FFF2-40B4-BE49-F238E27FC236}">
                <a16:creationId xmlns:a16="http://schemas.microsoft.com/office/drawing/2014/main" id="{BEA9B357-B5C5-455C-999A-0BD0EEFEAF68}"/>
              </a:ext>
            </a:extLst>
          </p:cNvPr>
          <p:cNvSpPr txBox="1">
            <a:spLocks/>
          </p:cNvSpPr>
          <p:nvPr/>
        </p:nvSpPr>
        <p:spPr>
          <a:xfrm>
            <a:off x="826763" y="800255"/>
            <a:ext cx="10787575" cy="854076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he-IL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41099980-53C7-4AC0-99B0-ADDEB92B16B5}"/>
              </a:ext>
            </a:extLst>
          </p:cNvPr>
          <p:cNvGrpSpPr/>
          <p:nvPr/>
        </p:nvGrpSpPr>
        <p:grpSpPr>
          <a:xfrm>
            <a:off x="8539268" y="2156632"/>
            <a:ext cx="1857375" cy="1597045"/>
            <a:chOff x="364899" y="2840027"/>
            <a:chExt cx="1857375" cy="1597045"/>
          </a:xfrm>
        </p:grpSpPr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68F951C7-3B02-4FDE-A90E-8E70249FA26B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3DA14C6E-1534-4931-9D51-06D5A3D2BEAA}"/>
                </a:ext>
              </a:extLst>
            </p:cNvPr>
            <p:cNvSpPr/>
            <p:nvPr/>
          </p:nvSpPr>
          <p:spPr>
            <a:xfrm>
              <a:off x="364899" y="3099939"/>
              <a:ext cx="185737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Unfair division</a:t>
              </a:r>
              <a:endParaRPr lang="he-IL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02D806D-2631-4129-9951-421D9FB1E785}"/>
              </a:ext>
            </a:extLst>
          </p:cNvPr>
          <p:cNvGrpSpPr/>
          <p:nvPr/>
        </p:nvGrpSpPr>
        <p:grpSpPr>
          <a:xfrm>
            <a:off x="6452683" y="2156632"/>
            <a:ext cx="1857375" cy="1597045"/>
            <a:chOff x="364899" y="2840027"/>
            <a:chExt cx="1857375" cy="1597045"/>
          </a:xfrm>
        </p:grpSpPr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29ACC952-2F36-47C4-B7B1-4CAF3F5B90F4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0666D88B-9328-4DBB-BC3A-F8ABE1B0668F}"/>
                </a:ext>
              </a:extLst>
            </p:cNvPr>
            <p:cNvSpPr/>
            <p:nvPr/>
          </p:nvSpPr>
          <p:spPr>
            <a:xfrm>
              <a:off x="364899" y="3118350"/>
              <a:ext cx="18573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Burden on coordinators</a:t>
              </a:r>
              <a:endParaRPr lang="he-IL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36614E52-6D8B-4C42-8EC9-AE77CE8DB277}"/>
              </a:ext>
            </a:extLst>
          </p:cNvPr>
          <p:cNvGrpSpPr/>
          <p:nvPr/>
        </p:nvGrpSpPr>
        <p:grpSpPr>
          <a:xfrm>
            <a:off x="4477532" y="2156635"/>
            <a:ext cx="1802818" cy="1597045"/>
            <a:chOff x="472727" y="2840027"/>
            <a:chExt cx="1802818" cy="1597045"/>
          </a:xfrm>
        </p:grpSpPr>
        <p:sp>
          <p:nvSpPr>
            <p:cNvPr id="23" name="אליפסה 22">
              <a:extLst>
                <a:ext uri="{FF2B5EF4-FFF2-40B4-BE49-F238E27FC236}">
                  <a16:creationId xmlns:a16="http://schemas.microsoft.com/office/drawing/2014/main" id="{9A44E854-3285-4104-A84F-9F66045E05D9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24" name="מלבן 23">
              <a:extLst>
                <a:ext uri="{FF2B5EF4-FFF2-40B4-BE49-F238E27FC236}">
                  <a16:creationId xmlns:a16="http://schemas.microsoft.com/office/drawing/2014/main" id="{2304DD8B-1128-4D2A-B359-EE61FBCC605A}"/>
                </a:ext>
              </a:extLst>
            </p:cNvPr>
            <p:cNvSpPr/>
            <p:nvPr/>
          </p:nvSpPr>
          <p:spPr>
            <a:xfrm>
              <a:off x="472727" y="3038383"/>
              <a:ext cx="18028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Decision under pressure</a:t>
              </a:r>
              <a:endParaRPr lang="he-IL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F0F4779E-E36D-4102-83D5-C46DD46D72B2}"/>
              </a:ext>
            </a:extLst>
          </p:cNvPr>
          <p:cNvGrpSpPr/>
          <p:nvPr/>
        </p:nvGrpSpPr>
        <p:grpSpPr>
          <a:xfrm>
            <a:off x="2254636" y="2156635"/>
            <a:ext cx="1857375" cy="1597045"/>
            <a:chOff x="366185" y="2840027"/>
            <a:chExt cx="1857375" cy="1597045"/>
          </a:xfrm>
        </p:grpSpPr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AC088E52-3147-447B-BC3D-1937415B8D7A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FD96F6A5-8C2A-4C1E-9D39-8BFF0143102F}"/>
                </a:ext>
              </a:extLst>
            </p:cNvPr>
            <p:cNvSpPr/>
            <p:nvPr/>
          </p:nvSpPr>
          <p:spPr>
            <a:xfrm>
              <a:off x="366185" y="3038383"/>
              <a:ext cx="185737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Major burden on the server</a:t>
              </a:r>
              <a:endParaRPr lang="he-IL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8" name="תמונה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44" y="4032000"/>
            <a:ext cx="2518411" cy="21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7534142" y="2060619"/>
            <a:ext cx="3567447" cy="13909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  <a:endParaRPr lang="he-IL" sz="5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3" name="כותרת 5">
            <a:extLst>
              <a:ext uri="{FF2B5EF4-FFF2-40B4-BE49-F238E27FC236}">
                <a16:creationId xmlns:a16="http://schemas.microsoft.com/office/drawing/2014/main" id="{DB05620D-D6BB-4F80-9282-7000F20FCA84}"/>
              </a:ext>
            </a:extLst>
          </p:cNvPr>
          <p:cNvSpPr txBox="1">
            <a:spLocks/>
          </p:cNvSpPr>
          <p:nvPr/>
        </p:nvSpPr>
        <p:spPr>
          <a:xfrm>
            <a:off x="1788018" y="2060620"/>
            <a:ext cx="3556714" cy="13909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432000" tIns="0" rIns="432000" bIns="144000" rtlCol="1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  <a:endParaRPr lang="he-IL" sz="5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41099980-53C7-4AC0-99B0-ADDEB92B16B5}"/>
              </a:ext>
            </a:extLst>
          </p:cNvPr>
          <p:cNvGrpSpPr/>
          <p:nvPr/>
        </p:nvGrpSpPr>
        <p:grpSpPr>
          <a:xfrm>
            <a:off x="2083897" y="3799267"/>
            <a:ext cx="2745681" cy="2311243"/>
            <a:chOff x="344732" y="2840027"/>
            <a:chExt cx="1857375" cy="1597045"/>
          </a:xfrm>
        </p:grpSpPr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68F951C7-3B02-4FDE-A90E-8E70249FA26B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3DA14C6E-1534-4931-9D51-06D5A3D2BEAA}"/>
                </a:ext>
              </a:extLst>
            </p:cNvPr>
            <p:cNvSpPr/>
            <p:nvPr/>
          </p:nvSpPr>
          <p:spPr>
            <a:xfrm>
              <a:off x="344732" y="2971832"/>
              <a:ext cx="1857375" cy="1465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HTML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CSS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JS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REACT</a:t>
              </a:r>
              <a:endParaRPr lang="he-IL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41099980-53C7-4AC0-99B0-ADDEB92B16B5}"/>
              </a:ext>
            </a:extLst>
          </p:cNvPr>
          <p:cNvGrpSpPr/>
          <p:nvPr/>
        </p:nvGrpSpPr>
        <p:grpSpPr>
          <a:xfrm>
            <a:off x="8067247" y="3799267"/>
            <a:ext cx="2745681" cy="2311243"/>
            <a:chOff x="364899" y="2840027"/>
            <a:chExt cx="1857375" cy="1597045"/>
          </a:xfrm>
        </p:grpSpPr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8F951C7-3B02-4FDE-A90E-8E70249FA26B}"/>
                </a:ext>
              </a:extLst>
            </p:cNvPr>
            <p:cNvSpPr/>
            <p:nvPr/>
          </p:nvSpPr>
          <p:spPr>
            <a:xfrm>
              <a:off x="474013" y="2840027"/>
              <a:ext cx="1639148" cy="15970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>
                <a:latin typeface="Cabirli"/>
              </a:endParaRPr>
            </a:p>
          </p:txBody>
        </p:sp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3DA14C6E-1534-4931-9D51-06D5A3D2BEAA}"/>
                </a:ext>
              </a:extLst>
            </p:cNvPr>
            <p:cNvSpPr/>
            <p:nvPr/>
          </p:nvSpPr>
          <p:spPr>
            <a:xfrm>
              <a:off x="364899" y="3238807"/>
              <a:ext cx="1857375" cy="6592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PYTHON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DJANGO</a:t>
              </a:r>
              <a:endParaRPr lang="he-IL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מציין מיקום תוכן 5">
            <a:extLst>
              <a:ext uri="{FF2B5EF4-FFF2-40B4-BE49-F238E27FC236}">
                <a16:creationId xmlns:a16="http://schemas.microsoft.com/office/drawing/2014/main" id="{BEA9B357-B5C5-455C-999A-0BD0EEFEAF68}"/>
              </a:ext>
            </a:extLst>
          </p:cNvPr>
          <p:cNvSpPr txBox="1">
            <a:spLocks/>
          </p:cNvSpPr>
          <p:nvPr/>
        </p:nvSpPr>
        <p:spPr>
          <a:xfrm>
            <a:off x="826763" y="337741"/>
            <a:ext cx="10787575" cy="854076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he-IL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מחבר חץ ישר 15"/>
          <p:cNvCxnSpPr/>
          <p:nvPr/>
        </p:nvCxnSpPr>
        <p:spPr>
          <a:xfrm flipV="1">
            <a:off x="5769735" y="2498501"/>
            <a:ext cx="1339403" cy="257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/>
          <p:cNvCxnSpPr/>
          <p:nvPr/>
        </p:nvCxnSpPr>
        <p:spPr>
          <a:xfrm flipH="1">
            <a:off x="5744241" y="2949261"/>
            <a:ext cx="1364897" cy="257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8877" y="2005252"/>
            <a:ext cx="160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22403" y="3098936"/>
            <a:ext cx="145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res</a:t>
            </a:r>
          </a:p>
        </p:txBody>
      </p:sp>
      <p:pic>
        <p:nvPicPr>
          <p:cNvPr id="22" name="תמונה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31168"/>
            <a:ext cx="1254687" cy="10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תוכן 5">
            <a:extLst>
              <a:ext uri="{FF2B5EF4-FFF2-40B4-BE49-F238E27FC236}">
                <a16:creationId xmlns:a16="http://schemas.microsoft.com/office/drawing/2014/main" id="{BEA9B357-B5C5-455C-999A-0BD0EEFEAF68}"/>
              </a:ext>
            </a:extLst>
          </p:cNvPr>
          <p:cNvSpPr txBox="1">
            <a:spLocks/>
          </p:cNvSpPr>
          <p:nvPr/>
        </p:nvSpPr>
        <p:spPr>
          <a:xfrm>
            <a:off x="968806" y="-89095"/>
            <a:ext cx="10787575" cy="854076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Main steps</a:t>
            </a:r>
            <a:endParaRPr lang="he-IL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תמונה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31168"/>
            <a:ext cx="1254687" cy="1092960"/>
          </a:xfrm>
          <a:prstGeom prst="rect">
            <a:avLst/>
          </a:prstGeom>
        </p:spPr>
      </p:pic>
      <p:graphicFrame>
        <p:nvGraphicFramePr>
          <p:cNvPr id="18" name="דיאגרמה 17">
            <a:extLst>
              <a:ext uri="{FF2B5EF4-FFF2-40B4-BE49-F238E27FC236}">
                <a16:creationId xmlns:a16="http://schemas.microsoft.com/office/drawing/2014/main" id="{C7006E8F-1A41-4636-B77B-B089C80FC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652410"/>
              </p:ext>
            </p:extLst>
          </p:nvPr>
        </p:nvGraphicFramePr>
        <p:xfrm>
          <a:off x="870013" y="1110287"/>
          <a:ext cx="10886368" cy="568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20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תמונה 32" descr="תמונה שמכילה מקורה, מחשב, שולחן, ישיבה&#10;&#10;התיאור נוצר באופן אוטומטי">
            <a:extLst>
              <a:ext uri="{FF2B5EF4-FFF2-40B4-BE49-F238E27FC236}">
                <a16:creationId xmlns:a16="http://schemas.microsoft.com/office/drawing/2014/main" id="{576027E0-D669-40B6-91CE-DBE85C3D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00" y="-679851"/>
            <a:ext cx="12640200" cy="8420069"/>
          </a:xfrm>
          <a:prstGeom prst="rect">
            <a:avLst/>
          </a:prstGeom>
        </p:spPr>
      </p:pic>
      <p:sp>
        <p:nvSpPr>
          <p:cNvPr id="10" name="מציין מיקום תוכן 5">
            <a:extLst>
              <a:ext uri="{FF2B5EF4-FFF2-40B4-BE49-F238E27FC236}">
                <a16:creationId xmlns:a16="http://schemas.microsoft.com/office/drawing/2014/main" id="{1FEE0CE4-0791-4D88-9516-273A6A83D22B}"/>
              </a:ext>
            </a:extLst>
          </p:cNvPr>
          <p:cNvSpPr txBox="1">
            <a:spLocks/>
          </p:cNvSpPr>
          <p:nvPr/>
        </p:nvSpPr>
        <p:spPr>
          <a:xfrm>
            <a:off x="-334851" y="-144397"/>
            <a:ext cx="12039599" cy="1357672"/>
          </a:xfrm>
          <a:prstGeom prst="rect">
            <a:avLst/>
          </a:prstGeom>
          <a:noFill/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5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EFFFE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14" name="מלבן: פינות מעוגלות 2">
            <a:extLst>
              <a:ext uri="{FF2B5EF4-FFF2-40B4-BE49-F238E27FC236}">
                <a16:creationId xmlns:a16="http://schemas.microsoft.com/office/drawing/2014/main" id="{0AB37252-A828-4FE0-9EEF-DEE94EB0EC18}"/>
              </a:ext>
            </a:extLst>
          </p:cNvPr>
          <p:cNvSpPr/>
          <p:nvPr/>
        </p:nvSpPr>
        <p:spPr>
          <a:xfrm>
            <a:off x="74061" y="1481001"/>
            <a:ext cx="8663185" cy="49602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829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5" name="מלבן 4"/>
          <p:cNvSpPr/>
          <p:nvPr/>
        </p:nvSpPr>
        <p:spPr>
          <a:xfrm>
            <a:off x="206062" y="2414724"/>
            <a:ext cx="9238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/>
              <a:t>1) Each student is given a fixed budget (e.g., 1,000 points) and submits bid points on his</a:t>
            </a:r>
          </a:p>
          <a:p>
            <a:pPr algn="just" rtl="0"/>
            <a:r>
              <a:rPr lang="en-US" dirty="0"/>
              <a:t>preferred courses.</a:t>
            </a:r>
          </a:p>
          <a:p>
            <a:pPr algn="just" rtl="0"/>
            <a:r>
              <a:rPr lang="en-US" dirty="0"/>
              <a:t>2) Repeats k times, every round:</a:t>
            </a:r>
          </a:p>
          <a:p>
            <a:pPr algn="just" rtl="0"/>
            <a:r>
              <a:rPr lang="en-US" dirty="0" err="1"/>
              <a:t>i</a:t>
            </a:r>
            <a:r>
              <a:rPr lang="en-US" dirty="0"/>
              <a:t>) Each student updates his preferences table according to the collision of other courses</a:t>
            </a:r>
          </a:p>
          <a:p>
            <a:pPr algn="just" rtl="0"/>
            <a:r>
              <a:rPr lang="en-US" dirty="0"/>
              <a:t>that he already singed up to. Also, removing courses that have a full capacity.</a:t>
            </a:r>
          </a:p>
          <a:p>
            <a:pPr algn="just" rtl="0"/>
            <a:r>
              <a:rPr lang="en-US" dirty="0"/>
              <a:t>ii) Each student offers a bid amount for his top priority course.</a:t>
            </a:r>
          </a:p>
          <a:p>
            <a:pPr algn="just" rtl="0"/>
            <a:r>
              <a:rPr lang="en-US" dirty="0"/>
              <a:t>iii) Each course accepts up to his available seats of the highest offers and rejects any</a:t>
            </a:r>
          </a:p>
          <a:p>
            <a:pPr algn="just" rtl="0"/>
            <a:r>
              <a:rPr lang="en-US" dirty="0"/>
              <a:t>remaining offers. Then capacities are updated.</a:t>
            </a:r>
          </a:p>
          <a:p>
            <a:pPr algn="just" rtl="0"/>
            <a:r>
              <a:rPr lang="en-US" dirty="0"/>
              <a:t>iv) If a student gets rejected by a certain course then he gets return unspent points to use</a:t>
            </a:r>
          </a:p>
          <a:p>
            <a:pPr algn="just" rtl="0"/>
            <a:r>
              <a:rPr lang="en-US" dirty="0"/>
              <a:t>on the next most preferred course.</a:t>
            </a:r>
          </a:p>
          <a:p>
            <a:pPr algn="just" rtl="0"/>
            <a:r>
              <a:rPr lang="en-US" dirty="0"/>
              <a:t>Furthermore, the rejected students will repeat steps</a:t>
            </a:r>
          </a:p>
          <a:p>
            <a:pPr algn="just" rtl="0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)–(iii) until no more students are rejected.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34851" y="1829949"/>
            <a:ext cx="3026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Description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8448" y="2414724"/>
            <a:ext cx="2537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Round by round mechanism</a:t>
            </a:r>
            <a:br>
              <a:rPr lang="en-US" dirty="0"/>
            </a:b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Truthful mechanism</a:t>
            </a:r>
            <a:br>
              <a:rPr lang="en-US" dirty="0"/>
            </a:b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Maximize the utility of students over the courses</a:t>
            </a:r>
          </a:p>
          <a:p>
            <a:pPr algn="ctr"/>
            <a:endParaRPr lang="en-US" dirty="0"/>
          </a:p>
        </p:txBody>
      </p:sp>
      <p:pic>
        <p:nvPicPr>
          <p:cNvPr id="21" name="תמונה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3"/>
            <a:ext cx="1275009" cy="11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017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291</Words>
  <Application>Microsoft Office PowerPoint</Application>
  <PresentationFormat>מסך רחב</PresentationFormat>
  <Paragraphs>84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1" baseType="lpstr">
      <vt:lpstr>Arial</vt:lpstr>
      <vt:lpstr>Cabirli</vt:lpstr>
      <vt:lpstr>Calibri</vt:lpstr>
      <vt:lpstr>Calibri Light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Lenovo</dc:creator>
  <cp:lastModifiedBy>איתי שמחייב</cp:lastModifiedBy>
  <cp:revision>21</cp:revision>
  <dcterms:created xsi:type="dcterms:W3CDTF">2021-07-27T15:36:59Z</dcterms:created>
  <dcterms:modified xsi:type="dcterms:W3CDTF">2021-07-29T06:54:53Z</dcterms:modified>
</cp:coreProperties>
</file>